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c1020ce9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c1020ce9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1020ce97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1020ce97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c1020ce97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c1020ce97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1020ce97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1020ce97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336875"/>
            <a:ext cx="8520600" cy="148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 New York City and Toronto: Most Popular Venues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5050" y="1820075"/>
            <a:ext cx="7877253" cy="3132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York City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598" cy="381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NYC: Most Popular Venues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625" y="1081650"/>
            <a:ext cx="8584748" cy="378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Toronto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598" cy="3725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Toronto: Most Popular Venues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8520599" cy="379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